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DD678C0-4084-4D54-9CD6-2D313526E0E5}">
          <p14:sldIdLst>
            <p14:sldId id="256"/>
            <p14:sldId id="257"/>
            <p14:sldId id="261"/>
            <p14:sldId id="258"/>
            <p14:sldId id="259"/>
            <p14:sldId id="260"/>
            <p14:sldId id="262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7" d="100"/>
          <a:sy n="17" d="100"/>
        </p:scale>
        <p:origin x="-1614" y="-17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B8C4F-A12D-4D09-B4B8-54FD498C6915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EDC9B-75B3-4634-A04A-E2271BE84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76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EDC9B-75B3-4634-A04A-E2271BE841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5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Благоустройство центрального парка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д. Шулма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22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56984" cy="58655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17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092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2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4" cy="59375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4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712968" cy="59375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20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712968" cy="59375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25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712968" cy="59375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18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96944" cy="58655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Документы  Ученова\ОСНОВНЫЕ ДОКУМЕНТЫ для работы\ПРОГРАММЫ\Комфортная городская среда\парк в д. Шулма\парк в д. Шулма\Без имен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0" y="-7877175"/>
            <a:ext cx="34290000" cy="2261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53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</TotalTime>
  <Words>7</Words>
  <Application>Microsoft Office PowerPoint</Application>
  <PresentationFormat>Экран (4:3)</PresentationFormat>
  <Paragraphs>3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Волна</vt:lpstr>
      <vt:lpstr>Благоустройство центрального парка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центрального парка</dc:title>
  <dc:creator>User</dc:creator>
  <cp:lastModifiedBy>Admin</cp:lastModifiedBy>
  <cp:revision>9</cp:revision>
  <dcterms:created xsi:type="dcterms:W3CDTF">2021-04-22T13:39:05Z</dcterms:created>
  <dcterms:modified xsi:type="dcterms:W3CDTF">2022-05-18T12:11:16Z</dcterms:modified>
</cp:coreProperties>
</file>